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5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48DE-2254-4C33-87F1-EE6D39866522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52694-EC33-465C-B45C-E5E47E23FF1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48DE-2254-4C33-87F1-EE6D39866522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52694-EC33-465C-B45C-E5E47E23FF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48DE-2254-4C33-87F1-EE6D39866522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52694-EC33-465C-B45C-E5E47E23FF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48DE-2254-4C33-87F1-EE6D39866522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52694-EC33-465C-B45C-E5E47E23FF1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48DE-2254-4C33-87F1-EE6D39866522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52694-EC33-465C-B45C-E5E47E23FF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48DE-2254-4C33-87F1-EE6D39866522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52694-EC33-465C-B45C-E5E47E23FF1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48DE-2254-4C33-87F1-EE6D39866522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52694-EC33-465C-B45C-E5E47E23FF1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48DE-2254-4C33-87F1-EE6D39866522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52694-EC33-465C-B45C-E5E47E23FF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48DE-2254-4C33-87F1-EE6D39866522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52694-EC33-465C-B45C-E5E47E23FF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48DE-2254-4C33-87F1-EE6D39866522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52694-EC33-465C-B45C-E5E47E23FF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48DE-2254-4C33-87F1-EE6D39866522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52694-EC33-465C-B45C-E5E47E23FF1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A5148DE-2254-4C33-87F1-EE6D39866522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9D52694-EC33-465C-B45C-E5E47E23FF1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628800"/>
            <a:ext cx="8928992" cy="4968552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ГБОУ СОШ №4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п.г.т.Безенчук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прошёл месячник, приуроченный к Всероссийскому «Дню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Эколят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». С 25 апреля воспитанники детского сада приняли активное участие в разных мероприятиях, проводимых с целью развития экологического образования и экологической культуры.</a:t>
            </a:r>
          </a:p>
          <a:p>
            <a:pPr algn="just"/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Интересными и содержательными были занятия с детьми, которые  </a:t>
            </a:r>
            <a:r>
              <a:rPr lang="ru-RU" sz="1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проведились 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так, что было не только интересно, но, и поучительно. 25 апреля прошло посвящение в «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Эколята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». Дети играли в игры природоведческого содержания, с большим энтузиазмом приводили в порядок прогулочные участки, высаживали кустарники и цветы. С гордостью представили «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Эколятам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выставку рисунка «Моя планета». «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Эколята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провели интеллектуальные игры по природоохранной тематике. С большим интересов прошла встреча с сотрудниками детской библиотеки и учениками школы. А в заключении месячника был проведён конкурс костюмов «Мода! Мода! Мода! Или вторая жизнь вещей». Ребята представили яркие костюмы из разнообразных материалов, самое активное участие в подготовке к празднику приняли родители, проявив творческие способности, фантазию и воображение. </a:t>
            </a: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И, конечно, на каждом мероприятии детей сопровождали сказочные герои –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Эколята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друзья и защитники природы: Шалун, Умница, Тихоня и Ёлочка.</a:t>
            </a: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04"/>
            <a:ext cx="7772400" cy="1470025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«Всероссийский день </a:t>
            </a:r>
            <a:r>
              <a:rPr lang="ru-RU" dirty="0" err="1" smtClean="0">
                <a:solidFill>
                  <a:srgbClr val="FF0000"/>
                </a:solidFill>
              </a:rPr>
              <a:t>Эколят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823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CIM\100GEDSC\GEDC499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8" y="11808"/>
            <a:ext cx="4955594" cy="370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DCIM\100GEDSC\GEDC500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9747" y="3212977"/>
            <a:ext cx="4872029" cy="364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804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CIM\100GEDSC\GEDC500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493423"/>
            <a:ext cx="4499992" cy="336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CIM\100GEDSC\GEDC500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113" y="0"/>
            <a:ext cx="4875079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164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DCIM\100GEDSC\GEDC502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" y="0"/>
            <a:ext cx="4393540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DCIM\100GEDSC\GEDC503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089" y="2830287"/>
            <a:ext cx="5386911" cy="402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395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DCIM\100GEDSC\GEDC509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260311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DCIM\100GEDSC\GEDC507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0461" y="3573017"/>
            <a:ext cx="4393539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028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DCIM\100GEDSC\GEDC497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29001"/>
            <a:ext cx="458615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DCIM\100GEDSC\GEDC511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369" y="0"/>
            <a:ext cx="5260311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240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DCIM\100GEDSC\GEDC504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8" y="0"/>
            <a:ext cx="4038600" cy="301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DCIM\100GEDSC\GEDC505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244" y="2708919"/>
            <a:ext cx="5549236" cy="414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624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DCIM\100GEDSC\GEDC519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" y="0"/>
            <a:ext cx="5260311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DCIM\100GEDSC\GEDC518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4852" y="3717033"/>
            <a:ext cx="4175972" cy="312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2917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65</TotalTime>
  <Words>207</Words>
  <Application>Microsoft Office PowerPoint</Application>
  <PresentationFormat>Экран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«Всероссийский день Эколят»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2024-05-20T04:05:57Z</dcterms:created>
  <dcterms:modified xsi:type="dcterms:W3CDTF">2024-05-21T08:11:52Z</dcterms:modified>
</cp:coreProperties>
</file>