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AA483C-8060-446A-841C-C90D0526CFF4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126A29-7E41-449F-8D99-F13BACF2FA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496944" cy="547260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Я космонавтом быть хочу,</a:t>
            </a:r>
          </a:p>
          <a:p>
            <a:pPr algn="ctr"/>
            <a:r>
              <a:rPr lang="ru-RU" dirty="0"/>
              <a:t>Я на ракете </a:t>
            </a:r>
            <a:r>
              <a:rPr lang="ru-RU" dirty="0" smtClean="0"/>
              <a:t>полечу</a:t>
            </a:r>
            <a:endParaRPr lang="ru-RU" dirty="0"/>
          </a:p>
          <a:p>
            <a:pPr algn="ctr"/>
            <a:r>
              <a:rPr lang="ru-RU" dirty="0"/>
              <a:t>К планетам и далёким звёздам,</a:t>
            </a:r>
          </a:p>
          <a:p>
            <a:pPr algn="ctr"/>
            <a:r>
              <a:rPr lang="ru-RU" dirty="0"/>
              <a:t>В загадочный, прекрасный космос.</a:t>
            </a:r>
          </a:p>
          <a:p>
            <a:pPr algn="ctr"/>
            <a:r>
              <a:rPr lang="ru-RU" dirty="0"/>
              <a:t>Раскрою тайны я его,</a:t>
            </a:r>
          </a:p>
          <a:p>
            <a:pPr algn="ctr"/>
            <a:r>
              <a:rPr lang="ru-RU" dirty="0"/>
              <a:t>Не испугаюсь ничего.</a:t>
            </a:r>
          </a:p>
          <a:p>
            <a:pPr algn="ctr"/>
            <a:r>
              <a:rPr lang="ru-RU" dirty="0"/>
              <a:t>12 апреля в России отмечают День космонавтики в ознаменование первого космического полёта. В этот день в 1961 году на корабле «Восток» отправился в космос Юрий Гагарин, став космическим первопроходцем для всего человечества.</a:t>
            </a:r>
            <a:br>
              <a:rPr lang="ru-RU" dirty="0"/>
            </a:br>
            <a:r>
              <a:rPr lang="ru-RU" dirty="0"/>
              <a:t>   В нашем детском саду прошла тематическая неделя, посвящённая Дню космонавтики. Воспитанники всех возрастных групп вместе с педагогами в течение недели знакомились с информацией о первом полете человека в космос и о космосе вообще.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ГБОУ СОШ №4 </a:t>
            </a:r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п.г.т.Безенчук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структурное подразделение </a:t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«Ручеёк»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http://selcdn.fedsp.com/carina/31/26956/500x500.1705e34146d3c11f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1422400" cy="2922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9054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0GEDSC\GEDC49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824"/>
            <a:ext cx="487507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DCIM\100GEDSC\GEDC493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27" y="2797175"/>
            <a:ext cx="4309529" cy="32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avatars.mds.yandex.net/get-mpic/4377400/img_id7821316377749760450.jpeg/ori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930390" cy="2781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778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DCIM\100GEDSC\GEDC493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24" y="4149081"/>
            <a:ext cx="362307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DCIM\100GEDSC\GEDC493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3824818" cy="285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air-smile.ru/image/data/8520/salfetki-kosmos-planety-kollekciya-kosm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895600" cy="2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68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CIM\100GEDSC\GEDC49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3"/>
            <a:ext cx="516400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DCIM\100GEDSC\GEDC494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48" y="1196752"/>
            <a:ext cx="4250400" cy="31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3786187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067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F:\DCIM\100GEDSC\GEDC49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" y="0"/>
            <a:ext cx="4475968" cy="334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DCIM\100GEDSC\GEDC494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53" y="0"/>
            <a:ext cx="448984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67264"/>
            <a:ext cx="82548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94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DCIM\100GEDSC\GEDC49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" y="3442174"/>
            <a:ext cx="4568535" cy="341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DCIM\100GEDSC\GEDC494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15" y="0"/>
            <a:ext cx="4236985" cy="31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42560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22" y="3515223"/>
            <a:ext cx="3365726" cy="301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878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DCIM\100GEDSC\GEDC49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74937" cy="33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DCIM\100GEDSC\GEDC495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33" y="0"/>
            <a:ext cx="448984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" y="3501010"/>
            <a:ext cx="4470329" cy="334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63" y="3501009"/>
            <a:ext cx="4469077" cy="333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282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DCIM\100GEDSC\GEDC49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6795"/>
            <a:ext cx="4932040" cy="36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DCIM\100GEDSC\GEDC495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17" y="22496"/>
            <a:ext cx="4748684" cy="35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2431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493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DCIM\100GEDSC\GEDC495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52"/>
            <a:ext cx="4389513" cy="32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DCIM\100GEDSC\GEDC496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29" y="0"/>
            <a:ext cx="439353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" y="3573017"/>
            <a:ext cx="4386833" cy="32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37" y="3573017"/>
            <a:ext cx="4396663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496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DCIM\100GEDSC\GEDC49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9847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DCIM\100GEDSC\GEDC456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36" y="7264"/>
            <a:ext cx="443016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8216"/>
            <a:ext cx="8546948" cy="342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704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GEDSC\GEDC490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63460"/>
            <a:ext cx="5079127" cy="379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68" y="3726984"/>
            <a:ext cx="413852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cdn1.akusherstvo.ru/7e7/4cf/13468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2832100" cy="283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764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DCIM\100GEDSC\GEDC490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96" y="3179456"/>
            <a:ext cx="491170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DCIM\100GEDSC\GEDC490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3" y="0"/>
            <a:ext cx="439354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880320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89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CIM\100GEDSC\GEDC49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3493447"/>
            <a:ext cx="4499960" cy="33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DCIM\100GEDSC\GEDC491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14" y="0"/>
            <a:ext cx="49713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png.pngtree.com/png-clipart/20220327/original/pngtree-alien-space-illustration-on-human-lunar-heliosphere-png-image_746767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2664296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122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0GEDSC\GEDC491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8445"/>
            <a:ext cx="4680520" cy="349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CIM\100GEDSC\GEDC491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89" y="0"/>
            <a:ext cx="477877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uprostim.com/wp-content/uploads/2021/05/image073-15-scale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60440" cy="2556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918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0GEDSC\GEDC49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3297622"/>
            <a:ext cx="4753704" cy="35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DCIM\100GEDSC\GEDC492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97" y="0"/>
            <a:ext cx="4682463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freski-fotooboi.ru/images/catalog/633676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861430" cy="2620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479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0GEDSC\GEDC492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249364" cy="317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DCIM\100GEDSC\GEDC49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72" y="3501008"/>
            <a:ext cx="4230545" cy="316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www.libkids51.ru/img/site/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022725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vatars.mds.yandex.net/i?id=3679af2633beb6c78597a55eba435cc6-5233610-images-thumbs&amp;ref=rim&amp;n=33&amp;w=224&amp;h=2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48" y="116632"/>
            <a:ext cx="3384376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4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0GEDSC\GEDC491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" y="116632"/>
            <a:ext cx="520062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0GEDSC\GEDC491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5" y="3140968"/>
            <a:ext cx="4847505" cy="362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avatars.mds.yandex.net/i?id=717138e40e8394bdcb7ffc4b7bd6d37bd5795e8c-10640589-images-thumbs&amp;ref=rim&amp;n=33&amp;w=200&amp;h=2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2736304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63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00GEDSC\GEDC492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43"/>
            <a:ext cx="4497481" cy="336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DCIM\100GEDSC\GEDC493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08" y="0"/>
            <a:ext cx="4499544" cy="336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avatars.mds.yandex.net/get-mpic/4397006/img_id4393453970683465353.jpeg/ori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37" y="3364243"/>
            <a:ext cx="6930390" cy="34994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814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</TotalTime>
  <Words>75</Words>
  <Application>Microsoft Office PowerPoint</Application>
  <PresentationFormat>Экран (4:3)</PresentationFormat>
  <Paragraphs>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ГБОУ СОШ №4 п.г.т.Безенчук, структурное подразделение  «детский сад «Ручеёк»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№4 п.г.т.Безенчук, структурное подразделение  «детский сад «Ручеёк»</dc:title>
  <dc:creator>user</dc:creator>
  <cp:lastModifiedBy>user</cp:lastModifiedBy>
  <cp:revision>11</cp:revision>
  <dcterms:created xsi:type="dcterms:W3CDTF">2024-04-12T13:39:36Z</dcterms:created>
  <dcterms:modified xsi:type="dcterms:W3CDTF">2024-05-02T12:10:19Z</dcterms:modified>
</cp:coreProperties>
</file>